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5143500" cy="91440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7"/>
    <p:restoredTop sz="96405"/>
  </p:normalViewPr>
  <p:slideViewPr>
    <p:cSldViewPr snapToGrid="0">
      <p:cViewPr varScale="1">
        <p:scale>
          <a:sx n="98" d="100"/>
          <a:sy n="98" d="100"/>
        </p:scale>
        <p:origin x="350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5763" y="1496484"/>
            <a:ext cx="4371975" cy="3183467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38" y="4802717"/>
            <a:ext cx="3857625" cy="2207683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402254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34898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937" y="2279653"/>
            <a:ext cx="4436269" cy="3803649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0937" y="6119286"/>
            <a:ext cx="4436269" cy="200024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/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68735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3615" y="2434167"/>
            <a:ext cx="2185988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3897" y="2434167"/>
            <a:ext cx="2185988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73474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85" y="486835"/>
            <a:ext cx="4436269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4286" y="2241551"/>
            <a:ext cx="2175941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4286" y="3340100"/>
            <a:ext cx="2175941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3897" y="2241551"/>
            <a:ext cx="2186657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3897" y="3340100"/>
            <a:ext cx="2186657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298286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437277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6815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85" y="609600"/>
            <a:ext cx="165891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6657" y="1316568"/>
            <a:ext cx="2603897" cy="64981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85" y="2743200"/>
            <a:ext cx="165891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842598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85" y="609600"/>
            <a:ext cx="165891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86657" y="1316568"/>
            <a:ext cx="2603897" cy="6498167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85" y="2743200"/>
            <a:ext cx="165891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414386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474256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80818" y="486833"/>
            <a:ext cx="1109067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3616" y="486833"/>
            <a:ext cx="3262908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20612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3616" y="486835"/>
            <a:ext cx="4436269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3616" y="2434167"/>
            <a:ext cx="4436269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3615" y="8475136"/>
            <a:ext cx="115728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AAC3B-BCF5-A642-9530-85449C36FFB6}" type="datetimeFigureOut">
              <a:rPr lang="en-RO" smtClean="0"/>
              <a:t>11/05/2026</a:t>
            </a:fld>
            <a:endParaRPr lang="en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03785" y="8475136"/>
            <a:ext cx="1735931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32597" y="8475136"/>
            <a:ext cx="115728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152F1-1031-7648-8F6A-5A08FB6CA00E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671378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13BA4-0B06-F4F7-67B9-7773F3962E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RO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961EF5-6ABC-4F09-A536-6914F9124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RO" dirty="0"/>
          </a:p>
        </p:txBody>
      </p:sp>
    </p:spTree>
    <p:extLst>
      <p:ext uri="{BB962C8B-B14F-4D97-AF65-F5344CB8AC3E}">
        <p14:creationId xmlns:p14="http://schemas.microsoft.com/office/powerpoint/2010/main" val="2521725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C1D79EB0-AF6D-4240-A8CB-889636849C06}" vid="{199E2DA3-8DF3-674F-9A92-6B4A7A0124A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Macintosh PowerPoint</Application>
  <PresentationFormat>On-screen Show (16:9)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George Stanculeanu</dc:creator>
  <cp:lastModifiedBy>George Stanculeanu</cp:lastModifiedBy>
  <cp:revision>1</cp:revision>
  <dcterms:created xsi:type="dcterms:W3CDTF">2026-05-11T11:10:10Z</dcterms:created>
  <dcterms:modified xsi:type="dcterms:W3CDTF">2026-05-11T11:12:00Z</dcterms:modified>
</cp:coreProperties>
</file>