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4" r:id="rId3"/>
    <p:sldId id="269" r:id="rId4"/>
    <p:sldId id="274" r:id="rId5"/>
    <p:sldId id="270" r:id="rId6"/>
    <p:sldId id="277" r:id="rId7"/>
    <p:sldId id="283" r:id="rId8"/>
    <p:sldId id="284" r:id="rId9"/>
    <p:sldId id="282" r:id="rId10"/>
  </p:sldIdLst>
  <p:sldSz cx="12192000" cy="6858000"/>
  <p:notesSz cx="6858000" cy="9144000"/>
  <p:defaultTextStyle>
    <a:defPPr>
      <a:defRPr lang="en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AF51"/>
    <a:srgbClr val="492C85"/>
    <a:srgbClr val="FFFFFF"/>
    <a:srgbClr val="011877"/>
    <a:srgbClr val="085113"/>
    <a:srgbClr val="A79D8A"/>
    <a:srgbClr val="005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88"/>
    <p:restoredTop sz="96245"/>
  </p:normalViewPr>
  <p:slideViewPr>
    <p:cSldViewPr snapToGrid="0">
      <p:cViewPr varScale="1">
        <p:scale>
          <a:sx n="90" d="100"/>
          <a:sy n="90" d="100"/>
        </p:scale>
        <p:origin x="232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F3A63-2A88-B4FB-4E64-788C923CE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1B667-490C-FBF1-2AC5-743CEBD3E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2832-EA6E-5ADA-3BAF-B57D329E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C112A-70C5-CDBD-49C0-7B3B8C342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7E7B3-4E08-7F1A-8A47-F177A404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928757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92EB-C495-4B48-01ED-0872773F8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13E40-A544-0740-D2CA-6786EE2EE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7FDD5-750D-3E97-5FFA-F3184920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429FA-B506-2AEE-5F28-1685850C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01ECF-4DE8-1583-09C0-38486227B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11834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E0B90-FE48-B265-E04F-79BC8A4B8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1A074-25D7-B306-C88B-4092F2218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423BE-A833-004A-7BF0-980FAFA3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84813-2DB3-8AA2-6FFD-E8676A61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D7892-C14B-F9B9-503E-865FF8F06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14822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89205-8B14-5A0D-F80A-7354E63C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94A20-F62C-D646-52A9-376091ABC6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A5B35D-0E0D-93D7-E747-805B78B2C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A41FC4-C46D-7449-8468-EF109F8FB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CE1F-BBA6-7B78-FB43-E8E668EB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361AC-3ADB-B0EE-2A78-0F86176E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006450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3B077-01EE-D159-1112-08B91354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E5A35-B440-199E-277D-E7D08ACA4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61280-1242-308F-B191-3864E155B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6E81A1-7623-79D9-9B03-870E11225C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424940-9A3F-2574-C7E8-B1034F3CD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283D7D-7143-5BDA-45C1-1432B7FD2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4876CA-413C-587B-335D-7D8773CF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A61B92-EEBB-7B23-6AE3-97956D46A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169201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E084-B36E-3F3D-BCCC-108187643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5EECD7-A1D7-8CCC-080A-30A24173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2D96AF-CAD8-F75A-62E9-51B301DC9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7734C-1D09-BC88-DE19-696296F1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34313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ED97-0266-E37E-BF25-654B19483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D578D5-D49F-C048-65EE-DBA4347CB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D1A2E-3666-1982-DF90-8F011715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733149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8CFB-0526-9EDD-F995-BC239A288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77745-BFA6-B46C-9382-5370E38DA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24B2C-6E39-8907-0E61-72B06CBFC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65359-32E1-7BB4-A130-A35BC65FB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5CB78-39DC-2C60-6272-22B5F2130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C84426-0FE3-1039-A611-A71A90877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50789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0708-E51C-C44C-208C-10E9D3C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EFFB83-4D50-C7AA-0015-C66C5CBAB6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5983A-5DA4-238A-0DE1-CD2DBCA892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ACF73-1B43-085B-5917-86ADBB99E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16613-43F2-A9EA-AAAC-D5E08D3CA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CD304-EC70-7188-B073-9CF8D8739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84700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9C47F-2A39-DBDA-922C-C9573DC4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7BFAE9-781A-8EA8-088D-E9E8D26D6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CF7BD-78EE-7A56-E043-CE10A2F5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225D5-1DD6-C2BC-9FBB-1EA0FC05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576C6-21B5-10A0-C9F4-6809B010B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866521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BFDCDE-6E0E-48C0-738D-DA0A46CD49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6802B5-61F1-9578-56AB-177C52815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88956-FF01-682F-50BF-54EC5FB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3E5E6-5FC4-CD5B-5433-984443E1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CB4AC-158E-739B-8CF2-2496FBD32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391789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B4409C-B7AE-520F-FA9D-004A9C24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B4E43-9F70-6CE8-F250-C68A7DDC6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92531-E9A3-2ABC-2405-BABECE317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8F690-7ACD-8846-8C03-F7B6A420E5D1}" type="datetimeFigureOut">
              <a:rPr lang="en-RO" smtClean="0"/>
              <a:t>11/05/2026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10669-8326-F7CE-C889-CCCA12BBB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CAEE7-3A39-A0C0-AFC3-E487B8183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640B5-6B63-6945-9DFD-C370480A395A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48255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0;p50">
            <a:extLst>
              <a:ext uri="{FF2B5EF4-FFF2-40B4-BE49-F238E27FC236}">
                <a16:creationId xmlns:a16="http://schemas.microsoft.com/office/drawing/2014/main" id="{E8E8884A-F6DD-A143-09D4-407F607A51B5}"/>
              </a:ext>
            </a:extLst>
          </p:cNvPr>
          <p:cNvSpPr txBox="1">
            <a:spLocks/>
          </p:cNvSpPr>
          <p:nvPr/>
        </p:nvSpPr>
        <p:spPr>
          <a:xfrm>
            <a:off x="1451849" y="3100388"/>
            <a:ext cx="7924800" cy="113968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GB" sz="5400" b="1" dirty="0">
                <a:solidFill>
                  <a:schemeClr val="bg1"/>
                </a:solidFill>
                <a:latin typeface="PT Sans" panose="020B0503020203020204" pitchFamily="34" charset="77"/>
              </a:rPr>
              <a:t>YOUR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09809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0;p50">
            <a:extLst>
              <a:ext uri="{FF2B5EF4-FFF2-40B4-BE49-F238E27FC236}">
                <a16:creationId xmlns:a16="http://schemas.microsoft.com/office/drawing/2014/main" id="{E8E8884A-F6DD-A143-09D4-407F607A51B5}"/>
              </a:ext>
            </a:extLst>
          </p:cNvPr>
          <p:cNvSpPr txBox="1">
            <a:spLocks/>
          </p:cNvSpPr>
          <p:nvPr/>
        </p:nvSpPr>
        <p:spPr>
          <a:xfrm>
            <a:off x="3280253" y="621074"/>
            <a:ext cx="5631494" cy="91687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GB" sz="4000" b="1" dirty="0">
                <a:solidFill>
                  <a:srgbClr val="FCAF51"/>
                </a:solidFill>
                <a:latin typeface="PT Sans" panose="020B0503020203020204" pitchFamily="34" charset="77"/>
              </a:rPr>
              <a:t>Table of contents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33C636B-4F5D-690C-99D8-D19EA1506C1F}"/>
              </a:ext>
            </a:extLst>
          </p:cNvPr>
          <p:cNvGrpSpPr/>
          <p:nvPr/>
        </p:nvGrpSpPr>
        <p:grpSpPr>
          <a:xfrm>
            <a:off x="1429403" y="1923678"/>
            <a:ext cx="4461641" cy="2154471"/>
            <a:chOff x="1567350" y="1908963"/>
            <a:chExt cx="4461641" cy="2154471"/>
          </a:xfrm>
        </p:grpSpPr>
        <p:sp>
          <p:nvSpPr>
            <p:cNvPr id="29" name="Google Shape;346;p34">
              <a:extLst>
                <a:ext uri="{FF2B5EF4-FFF2-40B4-BE49-F238E27FC236}">
                  <a16:creationId xmlns:a16="http://schemas.microsoft.com/office/drawing/2014/main" id="{4D63530A-D395-2AB8-843A-D972913E28E0}"/>
                </a:ext>
              </a:extLst>
            </p:cNvPr>
            <p:cNvSpPr txBox="1">
              <a:spLocks/>
            </p:cNvSpPr>
            <p:nvPr/>
          </p:nvSpPr>
          <p:spPr>
            <a:xfrm>
              <a:off x="2066208" y="3148774"/>
              <a:ext cx="3463925" cy="91466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Duis autem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vel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eum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iriure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dolor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hendrerit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</a:p>
          </p:txBody>
        </p:sp>
        <p:sp>
          <p:nvSpPr>
            <p:cNvPr id="31" name="Google Shape;349;p34">
              <a:extLst>
                <a:ext uri="{FF2B5EF4-FFF2-40B4-BE49-F238E27FC236}">
                  <a16:creationId xmlns:a16="http://schemas.microsoft.com/office/drawing/2014/main" id="{D2837777-3468-8F93-9B42-0CFF5734D46E}"/>
                </a:ext>
              </a:extLst>
            </p:cNvPr>
            <p:cNvSpPr txBox="1">
              <a:spLocks/>
            </p:cNvSpPr>
            <p:nvPr/>
          </p:nvSpPr>
          <p:spPr>
            <a:xfrm>
              <a:off x="3293420" y="1908963"/>
              <a:ext cx="1009500" cy="48480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b="1" dirty="0">
                  <a:solidFill>
                    <a:srgbClr val="FCAF51"/>
                  </a:solidFill>
                  <a:latin typeface="PT Sans" panose="020B0503020203020204" pitchFamily="34" charset="77"/>
                </a:rPr>
                <a:t>01</a:t>
              </a:r>
            </a:p>
          </p:txBody>
        </p:sp>
        <p:sp>
          <p:nvSpPr>
            <p:cNvPr id="35" name="Google Shape;353;p34">
              <a:extLst>
                <a:ext uri="{FF2B5EF4-FFF2-40B4-BE49-F238E27FC236}">
                  <a16:creationId xmlns:a16="http://schemas.microsoft.com/office/drawing/2014/main" id="{60191FC9-9E5E-D58D-7C5A-CFF4780ECDD2}"/>
                </a:ext>
              </a:extLst>
            </p:cNvPr>
            <p:cNvSpPr txBox="1">
              <a:spLocks/>
            </p:cNvSpPr>
            <p:nvPr/>
          </p:nvSpPr>
          <p:spPr>
            <a:xfrm>
              <a:off x="1567350" y="2544833"/>
              <a:ext cx="4461641" cy="41309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400" dirty="0">
                  <a:solidFill>
                    <a:srgbClr val="FFFFFF"/>
                  </a:solidFill>
                  <a:latin typeface="PT Sans" panose="020B0503020203020204" pitchFamily="34" charset="77"/>
                </a:rPr>
                <a:t>NAME OF THE SECTION</a:t>
              </a:r>
            </a:p>
          </p:txBody>
        </p:sp>
        <p:cxnSp>
          <p:nvCxnSpPr>
            <p:cNvPr id="44" name="Google Shape;362;p34">
              <a:extLst>
                <a:ext uri="{FF2B5EF4-FFF2-40B4-BE49-F238E27FC236}">
                  <a16:creationId xmlns:a16="http://schemas.microsoft.com/office/drawing/2014/main" id="{57D557E0-E116-E887-85DC-2858435F921B}"/>
                </a:ext>
              </a:extLst>
            </p:cNvPr>
            <p:cNvCxnSpPr>
              <a:cxnSpLocks/>
            </p:cNvCxnSpPr>
            <p:nvPr/>
          </p:nvCxnSpPr>
          <p:spPr>
            <a:xfrm>
              <a:off x="2000543" y="3053355"/>
              <a:ext cx="3595254" cy="0"/>
            </a:xfrm>
            <a:prstGeom prst="straightConnector1">
              <a:avLst/>
            </a:prstGeom>
            <a:noFill/>
            <a:ln w="25400" cap="flat" cmpd="sng">
              <a:solidFill>
                <a:srgbClr val="FCAF5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B1A5991-4200-3BCD-8941-13035E4BDD6B}"/>
              </a:ext>
            </a:extLst>
          </p:cNvPr>
          <p:cNvGrpSpPr/>
          <p:nvPr/>
        </p:nvGrpSpPr>
        <p:grpSpPr>
          <a:xfrm>
            <a:off x="6245243" y="1923678"/>
            <a:ext cx="4461641" cy="2154471"/>
            <a:chOff x="1567350" y="1908963"/>
            <a:chExt cx="4461641" cy="2154471"/>
          </a:xfrm>
        </p:grpSpPr>
        <p:sp>
          <p:nvSpPr>
            <p:cNvPr id="7" name="Google Shape;346;p34">
              <a:extLst>
                <a:ext uri="{FF2B5EF4-FFF2-40B4-BE49-F238E27FC236}">
                  <a16:creationId xmlns:a16="http://schemas.microsoft.com/office/drawing/2014/main" id="{ED4A2640-58D4-D909-95B1-9D9C7162C36F}"/>
                </a:ext>
              </a:extLst>
            </p:cNvPr>
            <p:cNvSpPr txBox="1">
              <a:spLocks/>
            </p:cNvSpPr>
            <p:nvPr/>
          </p:nvSpPr>
          <p:spPr>
            <a:xfrm>
              <a:off x="2066208" y="3148774"/>
              <a:ext cx="3463925" cy="91466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Duis autem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vel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eum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iriure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dolor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hendrerit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</a:p>
          </p:txBody>
        </p:sp>
        <p:sp>
          <p:nvSpPr>
            <p:cNvPr id="8" name="Google Shape;349;p34">
              <a:extLst>
                <a:ext uri="{FF2B5EF4-FFF2-40B4-BE49-F238E27FC236}">
                  <a16:creationId xmlns:a16="http://schemas.microsoft.com/office/drawing/2014/main" id="{548D421F-503F-5090-E8B0-7A2DF207BD54}"/>
                </a:ext>
              </a:extLst>
            </p:cNvPr>
            <p:cNvSpPr txBox="1">
              <a:spLocks/>
            </p:cNvSpPr>
            <p:nvPr/>
          </p:nvSpPr>
          <p:spPr>
            <a:xfrm>
              <a:off x="3293420" y="1908963"/>
              <a:ext cx="1009500" cy="48480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b="1" dirty="0">
                  <a:solidFill>
                    <a:srgbClr val="FCAF51"/>
                  </a:solidFill>
                  <a:latin typeface="PT Sans" panose="020B0503020203020204" pitchFamily="34" charset="77"/>
                </a:rPr>
                <a:t>02</a:t>
              </a:r>
            </a:p>
          </p:txBody>
        </p:sp>
        <p:sp>
          <p:nvSpPr>
            <p:cNvPr id="9" name="Google Shape;353;p34">
              <a:extLst>
                <a:ext uri="{FF2B5EF4-FFF2-40B4-BE49-F238E27FC236}">
                  <a16:creationId xmlns:a16="http://schemas.microsoft.com/office/drawing/2014/main" id="{F061E354-29E6-D504-E190-1131D36581A9}"/>
                </a:ext>
              </a:extLst>
            </p:cNvPr>
            <p:cNvSpPr txBox="1">
              <a:spLocks/>
            </p:cNvSpPr>
            <p:nvPr/>
          </p:nvSpPr>
          <p:spPr>
            <a:xfrm>
              <a:off x="1567350" y="2544833"/>
              <a:ext cx="4461641" cy="41309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400" dirty="0">
                  <a:solidFill>
                    <a:srgbClr val="FFFFFF"/>
                  </a:solidFill>
                  <a:latin typeface="PT Sans" panose="020B0503020203020204" pitchFamily="34" charset="77"/>
                </a:rPr>
                <a:t>NAME OF THE SECTION</a:t>
              </a:r>
            </a:p>
          </p:txBody>
        </p:sp>
        <p:cxnSp>
          <p:nvCxnSpPr>
            <p:cNvPr id="10" name="Google Shape;362;p34">
              <a:extLst>
                <a:ext uri="{FF2B5EF4-FFF2-40B4-BE49-F238E27FC236}">
                  <a16:creationId xmlns:a16="http://schemas.microsoft.com/office/drawing/2014/main" id="{313DBE40-3792-BE3F-0467-BFAAD2DCC65D}"/>
                </a:ext>
              </a:extLst>
            </p:cNvPr>
            <p:cNvCxnSpPr>
              <a:cxnSpLocks/>
            </p:cNvCxnSpPr>
            <p:nvPr/>
          </p:nvCxnSpPr>
          <p:spPr>
            <a:xfrm>
              <a:off x="2000543" y="3053355"/>
              <a:ext cx="3595254" cy="0"/>
            </a:xfrm>
            <a:prstGeom prst="straightConnector1">
              <a:avLst/>
            </a:prstGeom>
            <a:noFill/>
            <a:ln w="25400" cap="flat" cmpd="sng">
              <a:solidFill>
                <a:srgbClr val="FCAF5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7D354B-E8CC-D34E-B407-4919FD12DBD1}"/>
              </a:ext>
            </a:extLst>
          </p:cNvPr>
          <p:cNvGrpSpPr/>
          <p:nvPr/>
        </p:nvGrpSpPr>
        <p:grpSpPr>
          <a:xfrm>
            <a:off x="1429403" y="4118238"/>
            <a:ext cx="4461641" cy="2154471"/>
            <a:chOff x="1567350" y="1908963"/>
            <a:chExt cx="4461641" cy="2154471"/>
          </a:xfrm>
        </p:grpSpPr>
        <p:sp>
          <p:nvSpPr>
            <p:cNvPr id="12" name="Google Shape;346;p34">
              <a:extLst>
                <a:ext uri="{FF2B5EF4-FFF2-40B4-BE49-F238E27FC236}">
                  <a16:creationId xmlns:a16="http://schemas.microsoft.com/office/drawing/2014/main" id="{7EB35340-B17E-86E3-8999-0B59B6A30163}"/>
                </a:ext>
              </a:extLst>
            </p:cNvPr>
            <p:cNvSpPr txBox="1">
              <a:spLocks/>
            </p:cNvSpPr>
            <p:nvPr/>
          </p:nvSpPr>
          <p:spPr>
            <a:xfrm>
              <a:off x="2066208" y="3148774"/>
              <a:ext cx="3463925" cy="91466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Duis autem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vel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eum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iriure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dolor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hendrerit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</a:p>
          </p:txBody>
        </p:sp>
        <p:sp>
          <p:nvSpPr>
            <p:cNvPr id="13" name="Google Shape;349;p34">
              <a:extLst>
                <a:ext uri="{FF2B5EF4-FFF2-40B4-BE49-F238E27FC236}">
                  <a16:creationId xmlns:a16="http://schemas.microsoft.com/office/drawing/2014/main" id="{ABF78B07-6337-C5C6-7DE6-AE53DB0E355F}"/>
                </a:ext>
              </a:extLst>
            </p:cNvPr>
            <p:cNvSpPr txBox="1">
              <a:spLocks/>
            </p:cNvSpPr>
            <p:nvPr/>
          </p:nvSpPr>
          <p:spPr>
            <a:xfrm>
              <a:off x="3293420" y="1908963"/>
              <a:ext cx="1009500" cy="48480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b="1" dirty="0">
                  <a:solidFill>
                    <a:srgbClr val="FCAF51"/>
                  </a:solidFill>
                  <a:latin typeface="PT Sans" panose="020B0503020203020204" pitchFamily="34" charset="77"/>
                </a:rPr>
                <a:t>03</a:t>
              </a:r>
            </a:p>
          </p:txBody>
        </p:sp>
        <p:sp>
          <p:nvSpPr>
            <p:cNvPr id="14" name="Google Shape;353;p34">
              <a:extLst>
                <a:ext uri="{FF2B5EF4-FFF2-40B4-BE49-F238E27FC236}">
                  <a16:creationId xmlns:a16="http://schemas.microsoft.com/office/drawing/2014/main" id="{0FEBEB15-5D73-B6FA-DB4A-241EB4F84FD9}"/>
                </a:ext>
              </a:extLst>
            </p:cNvPr>
            <p:cNvSpPr txBox="1">
              <a:spLocks/>
            </p:cNvSpPr>
            <p:nvPr/>
          </p:nvSpPr>
          <p:spPr>
            <a:xfrm>
              <a:off x="1567350" y="2544833"/>
              <a:ext cx="4461641" cy="41309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400" dirty="0">
                  <a:solidFill>
                    <a:srgbClr val="FFFFFF"/>
                  </a:solidFill>
                  <a:latin typeface="PT Sans" panose="020B0503020203020204" pitchFamily="34" charset="77"/>
                </a:rPr>
                <a:t>NAME OF THE SECTION</a:t>
              </a:r>
            </a:p>
          </p:txBody>
        </p:sp>
        <p:cxnSp>
          <p:nvCxnSpPr>
            <p:cNvPr id="15" name="Google Shape;362;p34">
              <a:extLst>
                <a:ext uri="{FF2B5EF4-FFF2-40B4-BE49-F238E27FC236}">
                  <a16:creationId xmlns:a16="http://schemas.microsoft.com/office/drawing/2014/main" id="{1F5CB893-BAB6-CDF4-4D19-2287614A7682}"/>
                </a:ext>
              </a:extLst>
            </p:cNvPr>
            <p:cNvCxnSpPr>
              <a:cxnSpLocks/>
            </p:cNvCxnSpPr>
            <p:nvPr/>
          </p:nvCxnSpPr>
          <p:spPr>
            <a:xfrm>
              <a:off x="2000543" y="3053355"/>
              <a:ext cx="3595254" cy="0"/>
            </a:xfrm>
            <a:prstGeom prst="straightConnector1">
              <a:avLst/>
            </a:prstGeom>
            <a:noFill/>
            <a:ln w="25400" cap="flat" cmpd="sng">
              <a:solidFill>
                <a:srgbClr val="FCAF5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FE6C9E-D953-5E02-BB7F-2CBE2297E200}"/>
              </a:ext>
            </a:extLst>
          </p:cNvPr>
          <p:cNvGrpSpPr/>
          <p:nvPr/>
        </p:nvGrpSpPr>
        <p:grpSpPr>
          <a:xfrm>
            <a:off x="6245243" y="4118238"/>
            <a:ext cx="4461641" cy="2154471"/>
            <a:chOff x="1567350" y="1908963"/>
            <a:chExt cx="4461641" cy="2154471"/>
          </a:xfrm>
        </p:grpSpPr>
        <p:sp>
          <p:nvSpPr>
            <p:cNvPr id="17" name="Google Shape;346;p34">
              <a:extLst>
                <a:ext uri="{FF2B5EF4-FFF2-40B4-BE49-F238E27FC236}">
                  <a16:creationId xmlns:a16="http://schemas.microsoft.com/office/drawing/2014/main" id="{CBBAFF02-627E-0A87-9910-788AC5A988BD}"/>
                </a:ext>
              </a:extLst>
            </p:cNvPr>
            <p:cNvSpPr txBox="1">
              <a:spLocks/>
            </p:cNvSpPr>
            <p:nvPr/>
          </p:nvSpPr>
          <p:spPr>
            <a:xfrm>
              <a:off x="2066208" y="3148774"/>
              <a:ext cx="3463925" cy="914660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Duis autem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vel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eum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iriure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dolor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  <a:r>
                <a:rPr lang="en-GB" sz="2000" dirty="0" err="1">
                  <a:solidFill>
                    <a:srgbClr val="FFFFFF"/>
                  </a:solidFill>
                  <a:latin typeface="Montserrat" pitchFamily="2" charset="77"/>
                </a:rPr>
                <a:t>hendrerit</a:t>
              </a:r>
              <a:r>
                <a:rPr lang="en-GB" sz="2000" dirty="0">
                  <a:solidFill>
                    <a:srgbClr val="FFFFFF"/>
                  </a:solidFill>
                  <a:latin typeface="Montserrat" pitchFamily="2" charset="77"/>
                </a:rPr>
                <a:t> in </a:t>
              </a:r>
            </a:p>
          </p:txBody>
        </p:sp>
        <p:sp>
          <p:nvSpPr>
            <p:cNvPr id="18" name="Google Shape;349;p34">
              <a:extLst>
                <a:ext uri="{FF2B5EF4-FFF2-40B4-BE49-F238E27FC236}">
                  <a16:creationId xmlns:a16="http://schemas.microsoft.com/office/drawing/2014/main" id="{65C3C993-E62D-B79F-DF3C-D4C8FE4C700E}"/>
                </a:ext>
              </a:extLst>
            </p:cNvPr>
            <p:cNvSpPr txBox="1">
              <a:spLocks/>
            </p:cNvSpPr>
            <p:nvPr/>
          </p:nvSpPr>
          <p:spPr>
            <a:xfrm>
              <a:off x="3293420" y="1908963"/>
              <a:ext cx="1009500" cy="48480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b="1" dirty="0">
                  <a:solidFill>
                    <a:srgbClr val="FCAF51"/>
                  </a:solidFill>
                  <a:latin typeface="PT Sans" panose="020B0503020203020204" pitchFamily="34" charset="77"/>
                </a:rPr>
                <a:t>04</a:t>
              </a:r>
            </a:p>
          </p:txBody>
        </p:sp>
        <p:sp>
          <p:nvSpPr>
            <p:cNvPr id="19" name="Google Shape;353;p34">
              <a:extLst>
                <a:ext uri="{FF2B5EF4-FFF2-40B4-BE49-F238E27FC236}">
                  <a16:creationId xmlns:a16="http://schemas.microsoft.com/office/drawing/2014/main" id="{746A7A33-EFA8-513B-604B-FFE0A5DB1F4E}"/>
                </a:ext>
              </a:extLst>
            </p:cNvPr>
            <p:cNvSpPr txBox="1">
              <a:spLocks/>
            </p:cNvSpPr>
            <p:nvPr/>
          </p:nvSpPr>
          <p:spPr>
            <a:xfrm>
              <a:off x="1567350" y="2544833"/>
              <a:ext cx="4461641" cy="413098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GB" sz="2400" dirty="0">
                  <a:solidFill>
                    <a:srgbClr val="FFFFFF"/>
                  </a:solidFill>
                  <a:latin typeface="PT Sans" panose="020B0503020203020204" pitchFamily="34" charset="77"/>
                </a:rPr>
                <a:t>NAME OF THE SECTION</a:t>
              </a:r>
            </a:p>
          </p:txBody>
        </p:sp>
        <p:cxnSp>
          <p:nvCxnSpPr>
            <p:cNvPr id="20" name="Google Shape;362;p34">
              <a:extLst>
                <a:ext uri="{FF2B5EF4-FFF2-40B4-BE49-F238E27FC236}">
                  <a16:creationId xmlns:a16="http://schemas.microsoft.com/office/drawing/2014/main" id="{4E37064D-0F5E-8D16-71CD-64D9C399C08D}"/>
                </a:ext>
              </a:extLst>
            </p:cNvPr>
            <p:cNvCxnSpPr>
              <a:cxnSpLocks/>
            </p:cNvCxnSpPr>
            <p:nvPr/>
          </p:nvCxnSpPr>
          <p:spPr>
            <a:xfrm>
              <a:off x="2000543" y="3053355"/>
              <a:ext cx="3595254" cy="0"/>
            </a:xfrm>
            <a:prstGeom prst="straightConnector1">
              <a:avLst/>
            </a:prstGeom>
            <a:noFill/>
            <a:ln w="25400" cap="flat" cmpd="sng">
              <a:solidFill>
                <a:srgbClr val="FCAF5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A878DA-6D4C-5007-E7DF-62C29B13F2E6}"/>
              </a:ext>
            </a:extLst>
          </p:cNvPr>
          <p:cNvGrpSpPr/>
          <p:nvPr/>
        </p:nvGrpSpPr>
        <p:grpSpPr>
          <a:xfrm>
            <a:off x="10487025" y="315217"/>
            <a:ext cx="1457325" cy="1353600"/>
            <a:chOff x="10601325" y="225465"/>
            <a:chExt cx="1457325" cy="13536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723CCC4-E311-D07D-2B56-424C6B21DAEE}"/>
                </a:ext>
              </a:extLst>
            </p:cNvPr>
            <p:cNvSpPr/>
            <p:nvPr/>
          </p:nvSpPr>
          <p:spPr>
            <a:xfrm>
              <a:off x="10706884" y="225465"/>
              <a:ext cx="1351766" cy="13536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2C13E95-D59C-D2F4-E922-64F54522FB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06" t="12290" r="12555" b="12718"/>
            <a:stretch/>
          </p:blipFill>
          <p:spPr>
            <a:xfrm>
              <a:off x="10601325" y="225465"/>
              <a:ext cx="1457325" cy="135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3792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0;p50">
            <a:extLst>
              <a:ext uri="{FF2B5EF4-FFF2-40B4-BE49-F238E27FC236}">
                <a16:creationId xmlns:a16="http://schemas.microsoft.com/office/drawing/2014/main" id="{E8E8884A-F6DD-A143-09D4-407F607A51B5}"/>
              </a:ext>
            </a:extLst>
          </p:cNvPr>
          <p:cNvSpPr txBox="1">
            <a:spLocks/>
          </p:cNvSpPr>
          <p:nvPr/>
        </p:nvSpPr>
        <p:spPr>
          <a:xfrm>
            <a:off x="876025" y="290271"/>
            <a:ext cx="5631494" cy="71394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4000" b="1" dirty="0">
                <a:solidFill>
                  <a:srgbClr val="492C85"/>
                </a:solidFill>
                <a:latin typeface="PT Sans" panose="020B0503020203020204" pitchFamily="34" charset="77"/>
              </a:rPr>
              <a:t>Slide title</a:t>
            </a:r>
          </a:p>
        </p:txBody>
      </p:sp>
      <p:sp>
        <p:nvSpPr>
          <p:cNvPr id="14" name="Google Shape;279;p44">
            <a:extLst>
              <a:ext uri="{FF2B5EF4-FFF2-40B4-BE49-F238E27FC236}">
                <a16:creationId xmlns:a16="http://schemas.microsoft.com/office/drawing/2014/main" id="{4D5900D7-3454-1B86-3BF8-D948CA95C099}"/>
              </a:ext>
            </a:extLst>
          </p:cNvPr>
          <p:cNvSpPr txBox="1">
            <a:spLocks/>
          </p:cNvSpPr>
          <p:nvPr/>
        </p:nvSpPr>
        <p:spPr>
          <a:xfrm>
            <a:off x="876025" y="1296342"/>
            <a:ext cx="5788618" cy="327156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Lorem ipsum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dolor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sit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amet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,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consectetuer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adipiscing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elit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,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sed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diam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nonummy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nibh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euismod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tincidunt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ut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laoreet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dolore magna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aliquam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erat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volutpat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.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PT Sans" panose="020B0503020203020204" pitchFamily="34" charset="77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Ut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wisi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enim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ad minim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veniam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,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quis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nostrud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exerci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tation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ullamcorper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suscipit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lobortis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nisl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ut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aliquip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Duis autem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vel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eum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iriure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dolor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in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hendrerit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in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vulputate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velit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esse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molestie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consequat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,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vel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illum dolore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eu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feugiat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nulla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facilisis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at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vero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eros et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accumsan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et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iusto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odio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dignissim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qui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blandit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praesent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luptatum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zzril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delenit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augue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duis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dolore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te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feugait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nulla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facilisi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1400" dirty="0">
              <a:solidFill>
                <a:schemeClr val="tx1">
                  <a:lumMod val="85000"/>
                  <a:lumOff val="15000"/>
                </a:schemeClr>
              </a:solidFill>
              <a:latin typeface="PT Sans" panose="020B0503020203020204" pitchFamily="34" charset="77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Lorem ipsum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dolor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sit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amet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, cons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ectetuer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adipiscing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elit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,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sed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diam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nonummy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nibh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euismod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tincidunt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ut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laoreet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dolore magna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aliquam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erat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 </a:t>
            </a:r>
            <a:r>
              <a:rPr lang="en-GB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volutpat</a:t>
            </a:r>
            <a:r>
              <a:rPr lang="en-GB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PT Sans" panose="020B0503020203020204" pitchFamily="34" charset="77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319AD1-92B9-B588-DEAE-7671941566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2" b="95191" l="9990" r="97617">
                        <a14:foregroundMark x1="89097" y1="32668" x2="93661" y2="44555"/>
                        <a14:foregroundMark x1="93661" y1="44555" x2="93813" y2="56987"/>
                        <a14:foregroundMark x1="93560" y1="56715" x2="93560" y2="56715"/>
                        <a14:foregroundMark x1="93661" y1="57350" x2="97667" y2="57623"/>
                        <a14:foregroundMark x1="97667" y1="57623" x2="97667" y2="57532"/>
                        <a14:foregroundMark x1="71704" y1="89746" x2="71704" y2="95191"/>
                        <a14:backgroundMark x1="55223" y1="71960" x2="58621" y2="79764"/>
                        <a14:backgroundMark x1="83621" y1="87205" x2="89604" y2="78221"/>
                        <a14:backgroundMark x1="63438" y1="86388" x2="67191" y2="88294"/>
                        <a14:backgroundMark x1="67191" y1="88294" x2="67292" y2="88294"/>
                        <a14:backgroundMark x1="77535" y1="90563" x2="81288" y2="88475"/>
                      </a14:backgroundRemoval>
                    </a14:imgEffect>
                  </a14:imgLayer>
                </a14:imgProps>
              </a:ext>
            </a:extLst>
          </a:blip>
          <a:srcRect l="47540" t="5599" r="11944" b="26375"/>
          <a:stretch/>
        </p:blipFill>
        <p:spPr>
          <a:xfrm>
            <a:off x="8491537" y="3386137"/>
            <a:ext cx="3700463" cy="347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42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ncer Immunology and Microbial Oncology | GW Cancer Center">
            <a:extLst>
              <a:ext uri="{FF2B5EF4-FFF2-40B4-BE49-F238E27FC236}">
                <a16:creationId xmlns:a16="http://schemas.microsoft.com/office/drawing/2014/main" id="{32478A49-BF02-9514-6A6D-EFAEF97F8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8418"/>
            <a:ext cx="12192000" cy="692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39;p22">
            <a:extLst>
              <a:ext uri="{FF2B5EF4-FFF2-40B4-BE49-F238E27FC236}">
                <a16:creationId xmlns:a16="http://schemas.microsoft.com/office/drawing/2014/main" id="{C7F2FD8F-76BE-8158-79C7-013D78B812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8906" y="5857040"/>
            <a:ext cx="10014189" cy="7502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FFFFFF"/>
                </a:solidFill>
                <a:latin typeface="PT Sans" panose="020B0503020203020204" pitchFamily="34" charset="77"/>
              </a:rPr>
              <a:t>Click here to edit your title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F4A64B5-769F-CF94-248D-CA8C94AF0D42}"/>
              </a:ext>
            </a:extLst>
          </p:cNvPr>
          <p:cNvGrpSpPr/>
          <p:nvPr/>
        </p:nvGrpSpPr>
        <p:grpSpPr>
          <a:xfrm>
            <a:off x="10487025" y="315217"/>
            <a:ext cx="1457325" cy="1353600"/>
            <a:chOff x="10601325" y="225465"/>
            <a:chExt cx="1457325" cy="13536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9941C95-F6B9-ABF8-46A6-2A7039B282BA}"/>
                </a:ext>
              </a:extLst>
            </p:cNvPr>
            <p:cNvSpPr/>
            <p:nvPr/>
          </p:nvSpPr>
          <p:spPr>
            <a:xfrm>
              <a:off x="10706884" y="225465"/>
              <a:ext cx="1351766" cy="13536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BA42326-1FFF-0D43-0854-47DDACA389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706" t="12290" r="12555" b="12718"/>
            <a:stretch/>
          </p:blipFill>
          <p:spPr>
            <a:xfrm>
              <a:off x="10601325" y="225465"/>
              <a:ext cx="1457325" cy="135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5514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3D1A9DB-23DE-FBC4-E35F-264D3198313A}"/>
              </a:ext>
            </a:extLst>
          </p:cNvPr>
          <p:cNvSpPr txBox="1">
            <a:spLocks/>
          </p:cNvSpPr>
          <p:nvPr/>
        </p:nvSpPr>
        <p:spPr>
          <a:xfrm>
            <a:off x="1774542" y="1340143"/>
            <a:ext cx="8361040" cy="35866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C8B078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Lorem ipsum dolor sit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amet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,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consectetuer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adipiscing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elit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, sed diam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nonummy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nibh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euismod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tincidunt</a:t>
            </a:r>
            <a:r>
              <a:rPr lang="en-US" sz="3600" b="1" dirty="0">
                <a:solidFill>
                  <a:srgbClr val="FCAF51"/>
                </a:solidFill>
                <a:latin typeface="PT Sans" panose="020B0503020203020204" pitchFamily="34" charset="77"/>
              </a:rPr>
              <a:t> </a:t>
            </a:r>
            <a:r>
              <a:rPr lang="en-US" sz="3600" b="1" dirty="0" err="1">
                <a:solidFill>
                  <a:srgbClr val="FCAF51"/>
                </a:solidFill>
                <a:latin typeface="PT Sans" panose="020B0503020203020204" pitchFamily="34" charset="77"/>
              </a:rPr>
              <a:t>ut.</a:t>
            </a:r>
            <a:endParaRPr lang="en-US" sz="3600" b="1" dirty="0">
              <a:solidFill>
                <a:srgbClr val="FCAF51"/>
              </a:solidFill>
              <a:latin typeface="PT Sans" panose="020B0503020203020204" pitchFamily="34" charset="77"/>
            </a:endParaRPr>
          </a:p>
        </p:txBody>
      </p:sp>
      <p:sp>
        <p:nvSpPr>
          <p:cNvPr id="6" name="Google Shape;353;p34">
            <a:extLst>
              <a:ext uri="{FF2B5EF4-FFF2-40B4-BE49-F238E27FC236}">
                <a16:creationId xmlns:a16="http://schemas.microsoft.com/office/drawing/2014/main" id="{4058D5DD-158E-6FFD-D73D-6172809D7B27}"/>
              </a:ext>
            </a:extLst>
          </p:cNvPr>
          <p:cNvSpPr txBox="1">
            <a:spLocks/>
          </p:cNvSpPr>
          <p:nvPr/>
        </p:nvSpPr>
        <p:spPr>
          <a:xfrm>
            <a:off x="6955522" y="4513661"/>
            <a:ext cx="4461641" cy="4130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GB" sz="2000" dirty="0">
              <a:solidFill>
                <a:srgbClr val="FCAF51"/>
              </a:solidFill>
              <a:latin typeface="PT Sans" panose="020B0503020203020204" pitchFamily="34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D8CEC3-42DF-EA42-B356-D32ACAC12FF3}"/>
              </a:ext>
            </a:extLst>
          </p:cNvPr>
          <p:cNvGrpSpPr/>
          <p:nvPr/>
        </p:nvGrpSpPr>
        <p:grpSpPr>
          <a:xfrm>
            <a:off x="10487025" y="315217"/>
            <a:ext cx="1457325" cy="1353600"/>
            <a:chOff x="10601325" y="225465"/>
            <a:chExt cx="1457325" cy="13536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557AD82-9FAE-FC3D-82E1-7C7723374B8E}"/>
                </a:ext>
              </a:extLst>
            </p:cNvPr>
            <p:cNvSpPr/>
            <p:nvPr/>
          </p:nvSpPr>
          <p:spPr>
            <a:xfrm>
              <a:off x="10706884" y="225465"/>
              <a:ext cx="1351766" cy="13536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B5969AD-0507-948D-798C-BD833071FC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06" t="12290" r="12555" b="12718"/>
            <a:stretch/>
          </p:blipFill>
          <p:spPr>
            <a:xfrm>
              <a:off x="10601325" y="225465"/>
              <a:ext cx="1457325" cy="135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2580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971E4-9B36-D4B7-4047-36DCD0F0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3695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CAF51"/>
                </a:solidFill>
                <a:latin typeface="PT Sans" panose="020B0503020203020204" pitchFamily="34" charset="77"/>
              </a:rPr>
              <a:t>Table Infographics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E8DE35A-92D8-3818-A587-1F153C9930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604519"/>
              </p:ext>
            </p:extLst>
          </p:nvPr>
        </p:nvGraphicFramePr>
        <p:xfrm>
          <a:off x="1549154" y="2195033"/>
          <a:ext cx="9093691" cy="35346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9465">
                  <a:extLst>
                    <a:ext uri="{9D8B030D-6E8A-4147-A177-3AD203B41FA5}">
                      <a16:colId xmlns:a16="http://schemas.microsoft.com/office/drawing/2014/main" val="3325471032"/>
                    </a:ext>
                  </a:extLst>
                </a:gridCol>
                <a:gridCol w="1491766">
                  <a:extLst>
                    <a:ext uri="{9D8B030D-6E8A-4147-A177-3AD203B41FA5}">
                      <a16:colId xmlns:a16="http://schemas.microsoft.com/office/drawing/2014/main" val="151371265"/>
                    </a:ext>
                  </a:extLst>
                </a:gridCol>
                <a:gridCol w="1515615">
                  <a:extLst>
                    <a:ext uri="{9D8B030D-6E8A-4147-A177-3AD203B41FA5}">
                      <a16:colId xmlns:a16="http://schemas.microsoft.com/office/drawing/2014/main" val="139787037"/>
                    </a:ext>
                  </a:extLst>
                </a:gridCol>
                <a:gridCol w="1515615">
                  <a:extLst>
                    <a:ext uri="{9D8B030D-6E8A-4147-A177-3AD203B41FA5}">
                      <a16:colId xmlns:a16="http://schemas.microsoft.com/office/drawing/2014/main" val="744060776"/>
                    </a:ext>
                  </a:extLst>
                </a:gridCol>
                <a:gridCol w="1515615">
                  <a:extLst>
                    <a:ext uri="{9D8B030D-6E8A-4147-A177-3AD203B41FA5}">
                      <a16:colId xmlns:a16="http://schemas.microsoft.com/office/drawing/2014/main" val="298934022"/>
                    </a:ext>
                  </a:extLst>
                </a:gridCol>
                <a:gridCol w="1515615">
                  <a:extLst>
                    <a:ext uri="{9D8B030D-6E8A-4147-A177-3AD203B41FA5}">
                      <a16:colId xmlns:a16="http://schemas.microsoft.com/office/drawing/2014/main" val="3977445021"/>
                    </a:ext>
                  </a:extLst>
                </a:gridCol>
              </a:tblGrid>
              <a:tr h="517087">
                <a:tc>
                  <a:txBody>
                    <a:bodyPr/>
                    <a:lstStyle/>
                    <a:p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LOREM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LOREM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2463713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519348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Lorem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0659370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153307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Lorem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106506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8390939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Lorem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8835141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311112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Lorem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23,21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268685"/>
                  </a:ext>
                </a:extLst>
              </a:tr>
              <a:tr h="307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RO" sz="1600" b="1" dirty="0">
                          <a:solidFill>
                            <a:srgbClr val="492C85"/>
                          </a:solidFill>
                          <a:latin typeface="Syne" pitchFamily="2" charset="77"/>
                        </a:rPr>
                        <a:t>Dolor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RO" sz="1500" b="0" dirty="0">
                          <a:solidFill>
                            <a:srgbClr val="492C85"/>
                          </a:solidFill>
                          <a:latin typeface="Montserrat" pitchFamily="2" charset="77"/>
                        </a:rPr>
                        <a:t>54,21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6930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F8BFFC-1842-F9E5-B748-78B73C2A7128}"/>
              </a:ext>
            </a:extLst>
          </p:cNvPr>
          <p:cNvCxnSpPr>
            <a:cxnSpLocks/>
          </p:cNvCxnSpPr>
          <p:nvPr/>
        </p:nvCxnSpPr>
        <p:spPr>
          <a:xfrm>
            <a:off x="1549154" y="2613589"/>
            <a:ext cx="8783116" cy="0"/>
          </a:xfrm>
          <a:prstGeom prst="line">
            <a:avLst/>
          </a:prstGeom>
          <a:ln w="15875">
            <a:solidFill>
              <a:srgbClr val="FCAF5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C33530-7634-142C-A107-2F7922135A97}"/>
              </a:ext>
            </a:extLst>
          </p:cNvPr>
          <p:cNvCxnSpPr>
            <a:cxnSpLocks/>
          </p:cNvCxnSpPr>
          <p:nvPr/>
        </p:nvCxnSpPr>
        <p:spPr>
          <a:xfrm>
            <a:off x="1549154" y="3719395"/>
            <a:ext cx="8783116" cy="0"/>
          </a:xfrm>
          <a:prstGeom prst="line">
            <a:avLst/>
          </a:prstGeom>
          <a:ln w="15875">
            <a:solidFill>
              <a:srgbClr val="FCAF5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3DF9225-C745-D146-59FF-1D6392AF31F9}"/>
              </a:ext>
            </a:extLst>
          </p:cNvPr>
          <p:cNvSpPr txBox="1"/>
          <p:nvPr/>
        </p:nvSpPr>
        <p:spPr>
          <a:xfrm>
            <a:off x="243840" y="115021"/>
            <a:ext cx="16357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400" dirty="0">
                <a:solidFill>
                  <a:srgbClr val="FFFFFF"/>
                </a:solidFill>
                <a:latin typeface="Syne Medium" pitchFamily="2" charset="77"/>
              </a:rPr>
              <a:t>26/07/2023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CAE4C2-3B6C-4F2D-D6F2-017ABEF8F77C}"/>
              </a:ext>
            </a:extLst>
          </p:cNvPr>
          <p:cNvCxnSpPr>
            <a:cxnSpLocks/>
          </p:cNvCxnSpPr>
          <p:nvPr/>
        </p:nvCxnSpPr>
        <p:spPr>
          <a:xfrm>
            <a:off x="1549154" y="4714006"/>
            <a:ext cx="8783116" cy="0"/>
          </a:xfrm>
          <a:prstGeom prst="line">
            <a:avLst/>
          </a:prstGeom>
          <a:ln w="15875">
            <a:solidFill>
              <a:srgbClr val="FCAF5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E1CD8B9-4B18-DA3A-8814-B6E45BE4040D}"/>
              </a:ext>
            </a:extLst>
          </p:cNvPr>
          <p:cNvGrpSpPr/>
          <p:nvPr/>
        </p:nvGrpSpPr>
        <p:grpSpPr>
          <a:xfrm>
            <a:off x="10487025" y="315217"/>
            <a:ext cx="1457325" cy="1353600"/>
            <a:chOff x="10601325" y="225465"/>
            <a:chExt cx="1457325" cy="13536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865B6CB-63B5-887F-C88C-50D9D6BEEEEF}"/>
                </a:ext>
              </a:extLst>
            </p:cNvPr>
            <p:cNvSpPr/>
            <p:nvPr/>
          </p:nvSpPr>
          <p:spPr>
            <a:xfrm>
              <a:off x="10706884" y="225465"/>
              <a:ext cx="1351766" cy="13536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E608BD-4408-7B8E-8D4B-721FD2014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06" t="12290" r="12555" b="12718"/>
            <a:stretch/>
          </p:blipFill>
          <p:spPr>
            <a:xfrm>
              <a:off x="10601325" y="225465"/>
              <a:ext cx="1457325" cy="135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784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116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0D235-6500-8817-6433-FB60DDA72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251" y="365125"/>
            <a:ext cx="6384759" cy="1325563"/>
          </a:xfrm>
        </p:spPr>
        <p:txBody>
          <a:bodyPr/>
          <a:lstStyle/>
          <a:p>
            <a:endParaRPr lang="en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EA4B4-96DB-4DB2-5A40-268ED4BDE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4251" y="1825625"/>
            <a:ext cx="6384759" cy="4351338"/>
          </a:xfrm>
        </p:spPr>
        <p:txBody>
          <a:bodyPr/>
          <a:lstStyle/>
          <a:p>
            <a:endParaRPr lang="en-RO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F101957-1959-9ACA-D8CC-A61B16EA6AAB}"/>
              </a:ext>
            </a:extLst>
          </p:cNvPr>
          <p:cNvGrpSpPr/>
          <p:nvPr/>
        </p:nvGrpSpPr>
        <p:grpSpPr>
          <a:xfrm>
            <a:off x="10487025" y="315217"/>
            <a:ext cx="1457325" cy="1353600"/>
            <a:chOff x="10601325" y="225465"/>
            <a:chExt cx="1457325" cy="13536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449394D-BBEE-4A32-B8EC-8153A1EE0743}"/>
                </a:ext>
              </a:extLst>
            </p:cNvPr>
            <p:cNvSpPr/>
            <p:nvPr/>
          </p:nvSpPr>
          <p:spPr>
            <a:xfrm>
              <a:off x="10706884" y="225465"/>
              <a:ext cx="1351766" cy="13536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451AB46-3018-E686-6506-9072465BDA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706" t="12290" r="12555" b="12718"/>
            <a:stretch/>
          </p:blipFill>
          <p:spPr>
            <a:xfrm>
              <a:off x="10601325" y="225465"/>
              <a:ext cx="1457325" cy="135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6101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C2979-2AE6-58D7-BDC1-33AC4A6B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1" y="365125"/>
            <a:ext cx="6387966" cy="1325563"/>
          </a:xfrm>
        </p:spPr>
        <p:txBody>
          <a:bodyPr/>
          <a:lstStyle/>
          <a:p>
            <a:endParaRPr lang="en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6FC20-3D78-431F-B33C-377A3B00D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1" y="1825625"/>
            <a:ext cx="6387966" cy="4351338"/>
          </a:xfrm>
        </p:spPr>
        <p:txBody>
          <a:bodyPr/>
          <a:lstStyle/>
          <a:p>
            <a:endParaRPr lang="en-RO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286F81E-DE76-1A8C-F0E2-AC6B73CA7917}"/>
              </a:ext>
            </a:extLst>
          </p:cNvPr>
          <p:cNvGrpSpPr/>
          <p:nvPr/>
        </p:nvGrpSpPr>
        <p:grpSpPr>
          <a:xfrm>
            <a:off x="10487025" y="315217"/>
            <a:ext cx="1457325" cy="1353600"/>
            <a:chOff x="10601325" y="225465"/>
            <a:chExt cx="1457325" cy="13536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4927CCB-EB22-C58D-1578-7103719353D3}"/>
                </a:ext>
              </a:extLst>
            </p:cNvPr>
            <p:cNvSpPr/>
            <p:nvPr/>
          </p:nvSpPr>
          <p:spPr>
            <a:xfrm>
              <a:off x="10706884" y="225465"/>
              <a:ext cx="1351766" cy="13536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85602FB-6D28-D156-7AFF-567C57F1A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706" t="12290" r="12555" b="12718"/>
            <a:stretch/>
          </p:blipFill>
          <p:spPr>
            <a:xfrm>
              <a:off x="10601325" y="225465"/>
              <a:ext cx="1457325" cy="135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8469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116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60;p50">
            <a:extLst>
              <a:ext uri="{FF2B5EF4-FFF2-40B4-BE49-F238E27FC236}">
                <a16:creationId xmlns:a16="http://schemas.microsoft.com/office/drawing/2014/main" id="{E8E8884A-F6DD-A143-09D4-407F607A51B5}"/>
              </a:ext>
            </a:extLst>
          </p:cNvPr>
          <p:cNvSpPr txBox="1">
            <a:spLocks/>
          </p:cNvSpPr>
          <p:nvPr/>
        </p:nvSpPr>
        <p:spPr>
          <a:xfrm>
            <a:off x="993265" y="2536924"/>
            <a:ext cx="4461641" cy="113968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GB" sz="5400" b="1" dirty="0">
                <a:solidFill>
                  <a:srgbClr val="002060"/>
                </a:solidFill>
                <a:latin typeface="PT Sans" panose="020B0503020203020204" pitchFamily="34" charset="77"/>
              </a:rPr>
              <a:t>Thank you!</a:t>
            </a:r>
          </a:p>
        </p:txBody>
      </p:sp>
      <p:sp>
        <p:nvSpPr>
          <p:cNvPr id="6" name="Google Shape;353;p34">
            <a:extLst>
              <a:ext uri="{FF2B5EF4-FFF2-40B4-BE49-F238E27FC236}">
                <a16:creationId xmlns:a16="http://schemas.microsoft.com/office/drawing/2014/main" id="{4EDF3F51-5EFD-609B-7C01-54747A5653B1}"/>
              </a:ext>
            </a:extLst>
          </p:cNvPr>
          <p:cNvSpPr txBox="1">
            <a:spLocks/>
          </p:cNvSpPr>
          <p:nvPr/>
        </p:nvSpPr>
        <p:spPr>
          <a:xfrm>
            <a:off x="993265" y="3850204"/>
            <a:ext cx="4461641" cy="4130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2400" dirty="0">
                <a:solidFill>
                  <a:srgbClr val="002060"/>
                </a:solidFill>
                <a:latin typeface="PT Sans" panose="020B0503020203020204" pitchFamily="34" charset="77"/>
              </a:rPr>
              <a:t>CONTACT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E7573E-FCA4-5C65-5B40-5A6532C42D32}"/>
              </a:ext>
            </a:extLst>
          </p:cNvPr>
          <p:cNvSpPr txBox="1"/>
          <p:nvPr/>
        </p:nvSpPr>
        <p:spPr>
          <a:xfrm>
            <a:off x="993265" y="4263302"/>
            <a:ext cx="6573186" cy="1290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>
                <a:solidFill>
                  <a:srgbClr val="002060"/>
                </a:solidFill>
                <a:latin typeface="PT Sans" panose="020B0503020203020204" pitchFamily="34" charset="77"/>
              </a:rPr>
              <a:t>contact@contact.com</a:t>
            </a:r>
            <a:endParaRPr lang="en-GB" sz="1800" dirty="0">
              <a:solidFill>
                <a:srgbClr val="002060"/>
              </a:solidFill>
              <a:latin typeface="PT Sans" panose="020B0503020203020204" pitchFamily="34" charset="77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002060"/>
                </a:solidFill>
                <a:latin typeface="PT Sans" panose="020B0503020203020204" pitchFamily="34" charset="77"/>
              </a:rPr>
              <a:t>+33 333 333 333</a:t>
            </a: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 err="1">
                <a:solidFill>
                  <a:srgbClr val="002060"/>
                </a:solidFill>
                <a:latin typeface="PT Sans" panose="020B0503020203020204" pitchFamily="34" charset="77"/>
              </a:rPr>
              <a:t>yourwebsite.com</a:t>
            </a:r>
            <a:endParaRPr lang="en-GB" sz="1800" dirty="0">
              <a:solidFill>
                <a:srgbClr val="002060"/>
              </a:solidFill>
              <a:latin typeface="PT Sans" panose="020B0503020203020204" pitchFamily="34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C77EC-3DAC-88FB-BF28-9D8F7178A3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58"/>
          <a:stretch/>
        </p:blipFill>
        <p:spPr>
          <a:xfrm>
            <a:off x="4614863" y="0"/>
            <a:ext cx="7577137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F414CE4-AA1C-B162-80BB-D262F8310A3D}"/>
              </a:ext>
            </a:extLst>
          </p:cNvPr>
          <p:cNvGrpSpPr/>
          <p:nvPr/>
        </p:nvGrpSpPr>
        <p:grpSpPr>
          <a:xfrm>
            <a:off x="10487025" y="315217"/>
            <a:ext cx="1457325" cy="1353600"/>
            <a:chOff x="10601325" y="225465"/>
            <a:chExt cx="1457325" cy="13536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54E1FD-5226-F24A-869B-DDE175A747F0}"/>
                </a:ext>
              </a:extLst>
            </p:cNvPr>
            <p:cNvSpPr/>
            <p:nvPr/>
          </p:nvSpPr>
          <p:spPr>
            <a:xfrm>
              <a:off x="10706884" y="225465"/>
              <a:ext cx="1351766" cy="13536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RO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BC0162E-BE7F-37E8-42FF-586C8B2378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706" t="12290" r="12555" b="12718"/>
            <a:stretch/>
          </p:blipFill>
          <p:spPr>
            <a:xfrm>
              <a:off x="10601325" y="225465"/>
              <a:ext cx="1457325" cy="135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1735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4820</TotalTime>
  <Words>281</Words>
  <Application>Microsoft Macintosh PowerPoint</Application>
  <PresentationFormat>Widescreen</PresentationFormat>
  <Paragraphs>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Montserrat</vt:lpstr>
      <vt:lpstr>PT Sans</vt:lpstr>
      <vt:lpstr>Syne</vt:lpstr>
      <vt:lpstr>Syne Medium</vt:lpstr>
      <vt:lpstr>Office Theme</vt:lpstr>
      <vt:lpstr>PowerPoint Presentation</vt:lpstr>
      <vt:lpstr>PowerPoint Presentation</vt:lpstr>
      <vt:lpstr>PowerPoint Presentation</vt:lpstr>
      <vt:lpstr>Click here to edit your title</vt:lpstr>
      <vt:lpstr>PowerPoint Presentation</vt:lpstr>
      <vt:lpstr>Table Infographics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George Stanculeanu</cp:lastModifiedBy>
  <cp:revision>22</cp:revision>
  <dcterms:created xsi:type="dcterms:W3CDTF">2023-07-27T12:29:16Z</dcterms:created>
  <dcterms:modified xsi:type="dcterms:W3CDTF">2026-05-11T11:43:10Z</dcterms:modified>
</cp:coreProperties>
</file>